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D344D7-D9B7-43FA-B71D-7E60B85B53EC}"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136C5E7D-958F-4865-BBC1-925B2AF003F0}">
      <dgm:prSet phldrT="[Text]"/>
      <dgm:spPr>
        <a:solidFill>
          <a:srgbClr val="FF0000"/>
        </a:solidFill>
      </dgm:spPr>
      <dgm:t>
        <a:bodyPr/>
        <a:lstStyle/>
        <a:p>
          <a:r>
            <a:rPr lang="en-US" dirty="0"/>
            <a:t>STEPS OF SM </a:t>
          </a:r>
        </a:p>
      </dgm:t>
    </dgm:pt>
    <dgm:pt modelId="{9CFC1B85-52D9-4760-B500-4B979DBEAF03}" type="parTrans" cxnId="{FD1CB045-7A30-4E57-B0EC-5F1FA1C48C0B}">
      <dgm:prSet/>
      <dgm:spPr/>
      <dgm:t>
        <a:bodyPr/>
        <a:lstStyle/>
        <a:p>
          <a:endParaRPr lang="en-US"/>
        </a:p>
      </dgm:t>
    </dgm:pt>
    <dgm:pt modelId="{118F6D6A-E28C-4760-9534-99104ED9A785}" type="sibTrans" cxnId="{FD1CB045-7A30-4E57-B0EC-5F1FA1C48C0B}">
      <dgm:prSet/>
      <dgm:spPr/>
      <dgm:t>
        <a:bodyPr/>
        <a:lstStyle/>
        <a:p>
          <a:endParaRPr lang="en-US"/>
        </a:p>
      </dgm:t>
    </dgm:pt>
    <dgm:pt modelId="{13347817-0C81-4E22-9500-9CE217FDA4A7}">
      <dgm:prSet phldrT="[Text]"/>
      <dgm:spPr/>
      <dgm:t>
        <a:bodyPr/>
        <a:lstStyle/>
        <a:p>
          <a:r>
            <a:rPr lang="en-US" dirty="0"/>
            <a:t>1.</a:t>
          </a:r>
          <a:r>
            <a:rPr lang="en-US" b="0" i="0" dirty="0"/>
            <a:t> observation</a:t>
          </a:r>
          <a:endParaRPr lang="en-US" dirty="0"/>
        </a:p>
      </dgm:t>
    </dgm:pt>
    <dgm:pt modelId="{99512C4C-2D6F-4E4F-AFAE-150F874DC697}" type="parTrans" cxnId="{DD2B28FB-F0E8-4DA1-9497-1E85A603396B}">
      <dgm:prSet/>
      <dgm:spPr/>
      <dgm:t>
        <a:bodyPr/>
        <a:lstStyle/>
        <a:p>
          <a:endParaRPr lang="en-US"/>
        </a:p>
      </dgm:t>
    </dgm:pt>
    <dgm:pt modelId="{D13E4C8B-152A-48A7-A3D9-ABA00FEA3EDD}" type="sibTrans" cxnId="{DD2B28FB-F0E8-4DA1-9497-1E85A603396B}">
      <dgm:prSet/>
      <dgm:spPr/>
      <dgm:t>
        <a:bodyPr/>
        <a:lstStyle/>
        <a:p>
          <a:endParaRPr lang="en-US"/>
        </a:p>
      </dgm:t>
    </dgm:pt>
    <dgm:pt modelId="{95656CA2-FF24-41A4-9F84-C5064FA19173}">
      <dgm:prSet phldrT="[Text]"/>
      <dgm:spPr/>
      <dgm:t>
        <a:bodyPr/>
        <a:lstStyle/>
        <a:p>
          <a:r>
            <a:rPr lang="en-US" b="0" i="0" dirty="0"/>
            <a:t>2.experimentation</a:t>
          </a:r>
          <a:endParaRPr lang="en-US" dirty="0"/>
        </a:p>
      </dgm:t>
    </dgm:pt>
    <dgm:pt modelId="{33B9961C-90CE-40BB-B5FD-9B2ACFC3A0B8}" type="parTrans" cxnId="{E4FA3C8B-FA4D-417F-A794-BF806CCF1AF0}">
      <dgm:prSet/>
      <dgm:spPr/>
      <dgm:t>
        <a:bodyPr/>
        <a:lstStyle/>
        <a:p>
          <a:endParaRPr lang="en-US"/>
        </a:p>
      </dgm:t>
    </dgm:pt>
    <dgm:pt modelId="{311944B8-E822-4B13-B39E-BBAB520526C3}" type="sibTrans" cxnId="{E4FA3C8B-FA4D-417F-A794-BF806CCF1AF0}">
      <dgm:prSet/>
      <dgm:spPr/>
      <dgm:t>
        <a:bodyPr/>
        <a:lstStyle/>
        <a:p>
          <a:endParaRPr lang="en-US"/>
        </a:p>
      </dgm:t>
    </dgm:pt>
    <dgm:pt modelId="{D2766264-C11E-4EFA-B32F-6D3A70691155}">
      <dgm:prSet phldrT="[Text]"/>
      <dgm:spPr/>
      <dgm:t>
        <a:bodyPr/>
        <a:lstStyle/>
        <a:p>
          <a:r>
            <a:rPr lang="en-US" b="0" i="0" dirty="0"/>
            <a:t>3.analysis</a:t>
          </a:r>
          <a:endParaRPr lang="en-US" dirty="0"/>
        </a:p>
      </dgm:t>
    </dgm:pt>
    <dgm:pt modelId="{DDD8CAEC-1DD4-4BBC-8F22-AFC29A674EBD}" type="parTrans" cxnId="{B352E13E-EC3D-4CEF-A147-8744B137B8F2}">
      <dgm:prSet/>
      <dgm:spPr/>
      <dgm:t>
        <a:bodyPr/>
        <a:lstStyle/>
        <a:p>
          <a:endParaRPr lang="en-US"/>
        </a:p>
      </dgm:t>
    </dgm:pt>
    <dgm:pt modelId="{4C650130-08E0-467F-B894-12658B3E3E94}" type="sibTrans" cxnId="{B352E13E-EC3D-4CEF-A147-8744B137B8F2}">
      <dgm:prSet/>
      <dgm:spPr/>
      <dgm:t>
        <a:bodyPr/>
        <a:lstStyle/>
        <a:p>
          <a:endParaRPr lang="en-US"/>
        </a:p>
      </dgm:t>
    </dgm:pt>
    <dgm:pt modelId="{7A8DE01D-5E80-4D57-9373-9462AF19E1E3}" type="pres">
      <dgm:prSet presAssocID="{A1D344D7-D9B7-43FA-B71D-7E60B85B53EC}" presName="Name0" presStyleCnt="0">
        <dgm:presLayoutVars>
          <dgm:chMax val="1"/>
          <dgm:chPref val="1"/>
          <dgm:dir/>
          <dgm:animOne val="branch"/>
          <dgm:animLvl val="lvl"/>
        </dgm:presLayoutVars>
      </dgm:prSet>
      <dgm:spPr/>
      <dgm:t>
        <a:bodyPr/>
        <a:lstStyle/>
        <a:p>
          <a:endParaRPr lang="en-US"/>
        </a:p>
      </dgm:t>
    </dgm:pt>
    <dgm:pt modelId="{7A2C17D0-A9C9-4530-9E99-419719174AC8}" type="pres">
      <dgm:prSet presAssocID="{136C5E7D-958F-4865-BBC1-925B2AF003F0}" presName="singleCycle" presStyleCnt="0"/>
      <dgm:spPr/>
    </dgm:pt>
    <dgm:pt modelId="{7D88A273-8377-445B-9505-2080AAE26CC3}" type="pres">
      <dgm:prSet presAssocID="{136C5E7D-958F-4865-BBC1-925B2AF003F0}" presName="singleCenter" presStyleLbl="node1" presStyleIdx="0" presStyleCnt="4" custScaleX="228449" custLinFactNeighborX="-661" custLinFactNeighborY="-10496">
        <dgm:presLayoutVars>
          <dgm:chMax val="7"/>
          <dgm:chPref val="7"/>
        </dgm:presLayoutVars>
      </dgm:prSet>
      <dgm:spPr/>
      <dgm:t>
        <a:bodyPr/>
        <a:lstStyle/>
        <a:p>
          <a:endParaRPr lang="en-US"/>
        </a:p>
      </dgm:t>
    </dgm:pt>
    <dgm:pt modelId="{BC23A18E-A04C-4CE8-8AF1-07C6DA292A70}" type="pres">
      <dgm:prSet presAssocID="{99512C4C-2D6F-4E4F-AFAE-150F874DC697}" presName="Name56" presStyleLbl="parChTrans1D2" presStyleIdx="0" presStyleCnt="3"/>
      <dgm:spPr/>
      <dgm:t>
        <a:bodyPr/>
        <a:lstStyle/>
        <a:p>
          <a:endParaRPr lang="en-US"/>
        </a:p>
      </dgm:t>
    </dgm:pt>
    <dgm:pt modelId="{1435CE2C-09F0-453E-8135-08B53432632D}" type="pres">
      <dgm:prSet presAssocID="{13347817-0C81-4E22-9500-9CE217FDA4A7}" presName="text0" presStyleLbl="node1" presStyleIdx="1" presStyleCnt="4" custScaleX="348495">
        <dgm:presLayoutVars>
          <dgm:bulletEnabled val="1"/>
        </dgm:presLayoutVars>
      </dgm:prSet>
      <dgm:spPr/>
      <dgm:t>
        <a:bodyPr/>
        <a:lstStyle/>
        <a:p>
          <a:endParaRPr lang="en-US"/>
        </a:p>
      </dgm:t>
    </dgm:pt>
    <dgm:pt modelId="{A2ADA686-B749-4C5F-AEE2-A17788104E5A}" type="pres">
      <dgm:prSet presAssocID="{33B9961C-90CE-40BB-B5FD-9B2ACFC3A0B8}" presName="Name56" presStyleLbl="parChTrans1D2" presStyleIdx="1" presStyleCnt="3"/>
      <dgm:spPr/>
      <dgm:t>
        <a:bodyPr/>
        <a:lstStyle/>
        <a:p>
          <a:endParaRPr lang="en-US"/>
        </a:p>
      </dgm:t>
    </dgm:pt>
    <dgm:pt modelId="{186B04B2-244E-4832-B0BF-2F7B6E359EFA}" type="pres">
      <dgm:prSet presAssocID="{95656CA2-FF24-41A4-9F84-C5064FA19173}" presName="text0" presStyleLbl="node1" presStyleIdx="2" presStyleCnt="4" custScaleX="299792" custRadScaleRad="130444" custRadScaleInc="-10859">
        <dgm:presLayoutVars>
          <dgm:bulletEnabled val="1"/>
        </dgm:presLayoutVars>
      </dgm:prSet>
      <dgm:spPr/>
      <dgm:t>
        <a:bodyPr/>
        <a:lstStyle/>
        <a:p>
          <a:endParaRPr lang="en-US"/>
        </a:p>
      </dgm:t>
    </dgm:pt>
    <dgm:pt modelId="{384F7F9C-A217-47DB-A02E-0703F7453ADE}" type="pres">
      <dgm:prSet presAssocID="{DDD8CAEC-1DD4-4BBC-8F22-AFC29A674EBD}" presName="Name56" presStyleLbl="parChTrans1D2" presStyleIdx="2" presStyleCnt="3"/>
      <dgm:spPr/>
      <dgm:t>
        <a:bodyPr/>
        <a:lstStyle/>
        <a:p>
          <a:endParaRPr lang="en-US"/>
        </a:p>
      </dgm:t>
    </dgm:pt>
    <dgm:pt modelId="{56370177-FECB-4F5B-9C51-13DD56AF9DB4}" type="pres">
      <dgm:prSet presAssocID="{D2766264-C11E-4EFA-B32F-6D3A70691155}" presName="text0" presStyleLbl="node1" presStyleIdx="3" presStyleCnt="4" custScaleX="363537" custRadScaleRad="139176" custRadScaleInc="16845">
        <dgm:presLayoutVars>
          <dgm:bulletEnabled val="1"/>
        </dgm:presLayoutVars>
      </dgm:prSet>
      <dgm:spPr/>
      <dgm:t>
        <a:bodyPr/>
        <a:lstStyle/>
        <a:p>
          <a:endParaRPr lang="en-US"/>
        </a:p>
      </dgm:t>
    </dgm:pt>
  </dgm:ptLst>
  <dgm:cxnLst>
    <dgm:cxn modelId="{0FB9B502-C2CE-4E3D-91DC-3025FD8DA038}" type="presOf" srcId="{136C5E7D-958F-4865-BBC1-925B2AF003F0}" destId="{7D88A273-8377-445B-9505-2080AAE26CC3}" srcOrd="0" destOrd="0" presId="urn:microsoft.com/office/officeart/2008/layout/RadialCluster"/>
    <dgm:cxn modelId="{E752591A-A37B-4940-A36C-4C19F7E0BB85}" type="presOf" srcId="{DDD8CAEC-1DD4-4BBC-8F22-AFC29A674EBD}" destId="{384F7F9C-A217-47DB-A02E-0703F7453ADE}" srcOrd="0" destOrd="0" presId="urn:microsoft.com/office/officeart/2008/layout/RadialCluster"/>
    <dgm:cxn modelId="{16F2126F-27DF-4A0C-9A3F-C410D33D7CC6}" type="presOf" srcId="{13347817-0C81-4E22-9500-9CE217FDA4A7}" destId="{1435CE2C-09F0-453E-8135-08B53432632D}" srcOrd="0" destOrd="0" presId="urn:microsoft.com/office/officeart/2008/layout/RadialCluster"/>
    <dgm:cxn modelId="{97B96753-E54C-4F2F-ACFF-121E066411CB}" type="presOf" srcId="{A1D344D7-D9B7-43FA-B71D-7E60B85B53EC}" destId="{7A8DE01D-5E80-4D57-9373-9462AF19E1E3}" srcOrd="0" destOrd="0" presId="urn:microsoft.com/office/officeart/2008/layout/RadialCluster"/>
    <dgm:cxn modelId="{E4FA3C8B-FA4D-417F-A794-BF806CCF1AF0}" srcId="{136C5E7D-958F-4865-BBC1-925B2AF003F0}" destId="{95656CA2-FF24-41A4-9F84-C5064FA19173}" srcOrd="1" destOrd="0" parTransId="{33B9961C-90CE-40BB-B5FD-9B2ACFC3A0B8}" sibTransId="{311944B8-E822-4B13-B39E-BBAB520526C3}"/>
    <dgm:cxn modelId="{B352E13E-EC3D-4CEF-A147-8744B137B8F2}" srcId="{136C5E7D-958F-4865-BBC1-925B2AF003F0}" destId="{D2766264-C11E-4EFA-B32F-6D3A70691155}" srcOrd="2" destOrd="0" parTransId="{DDD8CAEC-1DD4-4BBC-8F22-AFC29A674EBD}" sibTransId="{4C650130-08E0-467F-B894-12658B3E3E94}"/>
    <dgm:cxn modelId="{5E370586-31F1-475A-99D8-B50BBF3073DA}" type="presOf" srcId="{D2766264-C11E-4EFA-B32F-6D3A70691155}" destId="{56370177-FECB-4F5B-9C51-13DD56AF9DB4}" srcOrd="0" destOrd="0" presId="urn:microsoft.com/office/officeart/2008/layout/RadialCluster"/>
    <dgm:cxn modelId="{AAB07DCF-FACB-488F-A1AC-3C58DC2E904F}" type="presOf" srcId="{99512C4C-2D6F-4E4F-AFAE-150F874DC697}" destId="{BC23A18E-A04C-4CE8-8AF1-07C6DA292A70}" srcOrd="0" destOrd="0" presId="urn:microsoft.com/office/officeart/2008/layout/RadialCluster"/>
    <dgm:cxn modelId="{F8C7A503-4E63-4C3C-8D71-F3A00A5159B6}" type="presOf" srcId="{33B9961C-90CE-40BB-B5FD-9B2ACFC3A0B8}" destId="{A2ADA686-B749-4C5F-AEE2-A17788104E5A}" srcOrd="0" destOrd="0" presId="urn:microsoft.com/office/officeart/2008/layout/RadialCluster"/>
    <dgm:cxn modelId="{DD2B28FB-F0E8-4DA1-9497-1E85A603396B}" srcId="{136C5E7D-958F-4865-BBC1-925B2AF003F0}" destId="{13347817-0C81-4E22-9500-9CE217FDA4A7}" srcOrd="0" destOrd="0" parTransId="{99512C4C-2D6F-4E4F-AFAE-150F874DC697}" sibTransId="{D13E4C8B-152A-48A7-A3D9-ABA00FEA3EDD}"/>
    <dgm:cxn modelId="{257B0499-4958-4AE3-BAB1-8570EAA3E79E}" type="presOf" srcId="{95656CA2-FF24-41A4-9F84-C5064FA19173}" destId="{186B04B2-244E-4832-B0BF-2F7B6E359EFA}" srcOrd="0" destOrd="0" presId="urn:microsoft.com/office/officeart/2008/layout/RadialCluster"/>
    <dgm:cxn modelId="{FD1CB045-7A30-4E57-B0EC-5F1FA1C48C0B}" srcId="{A1D344D7-D9B7-43FA-B71D-7E60B85B53EC}" destId="{136C5E7D-958F-4865-BBC1-925B2AF003F0}" srcOrd="0" destOrd="0" parTransId="{9CFC1B85-52D9-4760-B500-4B979DBEAF03}" sibTransId="{118F6D6A-E28C-4760-9534-99104ED9A785}"/>
    <dgm:cxn modelId="{133F2C0F-03F4-4262-A7D9-973825A22DBA}" type="presParOf" srcId="{7A8DE01D-5E80-4D57-9373-9462AF19E1E3}" destId="{7A2C17D0-A9C9-4530-9E99-419719174AC8}" srcOrd="0" destOrd="0" presId="urn:microsoft.com/office/officeart/2008/layout/RadialCluster"/>
    <dgm:cxn modelId="{8BE79EF5-2837-4994-8FA6-49219F830757}" type="presParOf" srcId="{7A2C17D0-A9C9-4530-9E99-419719174AC8}" destId="{7D88A273-8377-445B-9505-2080AAE26CC3}" srcOrd="0" destOrd="0" presId="urn:microsoft.com/office/officeart/2008/layout/RadialCluster"/>
    <dgm:cxn modelId="{5B96788D-6BD8-44D1-9135-0013102D79B9}" type="presParOf" srcId="{7A2C17D0-A9C9-4530-9E99-419719174AC8}" destId="{BC23A18E-A04C-4CE8-8AF1-07C6DA292A70}" srcOrd="1" destOrd="0" presId="urn:microsoft.com/office/officeart/2008/layout/RadialCluster"/>
    <dgm:cxn modelId="{7B6315C2-98B4-47AB-B852-E0E061E6A1E0}" type="presParOf" srcId="{7A2C17D0-A9C9-4530-9E99-419719174AC8}" destId="{1435CE2C-09F0-453E-8135-08B53432632D}" srcOrd="2" destOrd="0" presId="urn:microsoft.com/office/officeart/2008/layout/RadialCluster"/>
    <dgm:cxn modelId="{F3A026A2-1F0F-4F7C-A35D-0A754EC8E56B}" type="presParOf" srcId="{7A2C17D0-A9C9-4530-9E99-419719174AC8}" destId="{A2ADA686-B749-4C5F-AEE2-A17788104E5A}" srcOrd="3" destOrd="0" presId="urn:microsoft.com/office/officeart/2008/layout/RadialCluster"/>
    <dgm:cxn modelId="{4A3A1FE6-C811-4024-BD9E-DC537FD42F92}" type="presParOf" srcId="{7A2C17D0-A9C9-4530-9E99-419719174AC8}" destId="{186B04B2-244E-4832-B0BF-2F7B6E359EFA}" srcOrd="4" destOrd="0" presId="urn:microsoft.com/office/officeart/2008/layout/RadialCluster"/>
    <dgm:cxn modelId="{3480F8E5-A6CA-4E8A-B0EE-36A6252D83E3}" type="presParOf" srcId="{7A2C17D0-A9C9-4530-9E99-419719174AC8}" destId="{384F7F9C-A217-47DB-A02E-0703F7453ADE}" srcOrd="5" destOrd="0" presId="urn:microsoft.com/office/officeart/2008/layout/RadialCluster"/>
    <dgm:cxn modelId="{A02151F3-EE72-4FE9-8FDD-983878E465E9}" type="presParOf" srcId="{7A2C17D0-A9C9-4530-9E99-419719174AC8}" destId="{56370177-FECB-4F5B-9C51-13DD56AF9DB4}"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88A273-8377-445B-9505-2080AAE26CC3}">
      <dsp:nvSpPr>
        <dsp:cNvPr id="0" name=""/>
        <dsp:cNvSpPr/>
      </dsp:nvSpPr>
      <dsp:spPr>
        <a:xfrm>
          <a:off x="3879577" y="1603356"/>
          <a:ext cx="2982176" cy="1305401"/>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en-US" sz="3500" kern="1200" dirty="0"/>
            <a:t>STEPS OF SM </a:t>
          </a:r>
        </a:p>
      </dsp:txBody>
      <dsp:txXfrm>
        <a:off x="3943301" y="1667080"/>
        <a:ext cx="2854728" cy="1177953"/>
      </dsp:txXfrm>
    </dsp:sp>
    <dsp:sp modelId="{BC23A18E-A04C-4CE8-8AF1-07C6DA292A70}">
      <dsp:nvSpPr>
        <dsp:cNvPr id="0" name=""/>
        <dsp:cNvSpPr/>
      </dsp:nvSpPr>
      <dsp:spPr>
        <a:xfrm rot="16257517">
          <a:off x="5138366" y="1356031"/>
          <a:ext cx="494718" cy="0"/>
        </a:xfrm>
        <a:custGeom>
          <a:avLst/>
          <a:gdLst/>
          <a:ahLst/>
          <a:cxnLst/>
          <a:rect l="0" t="0" r="0" b="0"/>
          <a:pathLst>
            <a:path>
              <a:moveTo>
                <a:pt x="0" y="0"/>
              </a:moveTo>
              <a:lnTo>
                <a:pt x="494718"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435CE2C-09F0-453E-8135-08B53432632D}">
      <dsp:nvSpPr>
        <dsp:cNvPr id="0" name=""/>
        <dsp:cNvSpPr/>
      </dsp:nvSpPr>
      <dsp:spPr>
        <a:xfrm>
          <a:off x="3873179" y="234088"/>
          <a:ext cx="3048003" cy="8746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en-US" sz="3500" kern="1200" dirty="0"/>
            <a:t>1.</a:t>
          </a:r>
          <a:r>
            <a:rPr lang="en-US" sz="3500" b="0" i="0" kern="1200" dirty="0"/>
            <a:t> observation</a:t>
          </a:r>
          <a:endParaRPr lang="en-US" sz="3500" kern="1200" dirty="0"/>
        </a:p>
      </dsp:txBody>
      <dsp:txXfrm>
        <a:off x="3915874" y="276783"/>
        <a:ext cx="2962613" cy="789228"/>
      </dsp:txXfrm>
    </dsp:sp>
    <dsp:sp modelId="{A2ADA686-B749-4C5F-AEE2-A17788104E5A}">
      <dsp:nvSpPr>
        <dsp:cNvPr id="0" name=""/>
        <dsp:cNvSpPr/>
      </dsp:nvSpPr>
      <dsp:spPr>
        <a:xfrm rot="1866124">
          <a:off x="6400584" y="3095573"/>
          <a:ext cx="723300" cy="0"/>
        </a:xfrm>
        <a:custGeom>
          <a:avLst/>
          <a:gdLst/>
          <a:ahLst/>
          <a:cxnLst/>
          <a:rect l="0" t="0" r="0" b="0"/>
          <a:pathLst>
            <a:path>
              <a:moveTo>
                <a:pt x="0" y="0"/>
              </a:moveTo>
              <a:lnTo>
                <a:pt x="72330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6B04B2-244E-4832-B0BF-2F7B6E359EFA}">
      <dsp:nvSpPr>
        <dsp:cNvPr id="0" name=""/>
        <dsp:cNvSpPr/>
      </dsp:nvSpPr>
      <dsp:spPr>
        <a:xfrm>
          <a:off x="6485755" y="3282388"/>
          <a:ext cx="2622037" cy="8746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lvl="0" algn="ctr" defTabSz="1111250">
            <a:lnSpc>
              <a:spcPct val="90000"/>
            </a:lnSpc>
            <a:spcBef>
              <a:spcPct val="0"/>
            </a:spcBef>
            <a:spcAft>
              <a:spcPct val="35000"/>
            </a:spcAft>
          </a:pPr>
          <a:r>
            <a:rPr lang="en-US" sz="2500" b="0" i="0" kern="1200" dirty="0"/>
            <a:t>2.experimentation</a:t>
          </a:r>
          <a:endParaRPr lang="en-US" sz="2500" kern="1200" dirty="0"/>
        </a:p>
      </dsp:txBody>
      <dsp:txXfrm>
        <a:off x="6528450" y="3325083"/>
        <a:ext cx="2536647" cy="789228"/>
      </dsp:txXfrm>
    </dsp:sp>
    <dsp:sp modelId="{384F7F9C-A217-47DB-A02E-0703F7453ADE}">
      <dsp:nvSpPr>
        <dsp:cNvPr id="0" name=""/>
        <dsp:cNvSpPr/>
      </dsp:nvSpPr>
      <dsp:spPr>
        <a:xfrm rot="9131064">
          <a:off x="3566413" y="3049185"/>
          <a:ext cx="601884" cy="0"/>
        </a:xfrm>
        <a:custGeom>
          <a:avLst/>
          <a:gdLst/>
          <a:ahLst/>
          <a:cxnLst/>
          <a:rect l="0" t="0" r="0" b="0"/>
          <a:pathLst>
            <a:path>
              <a:moveTo>
                <a:pt x="0" y="0"/>
              </a:moveTo>
              <a:lnTo>
                <a:pt x="601884"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370177-FECB-4F5B-9C51-13DD56AF9DB4}">
      <dsp:nvSpPr>
        <dsp:cNvPr id="0" name=""/>
        <dsp:cNvSpPr/>
      </dsp:nvSpPr>
      <dsp:spPr>
        <a:xfrm>
          <a:off x="1182520" y="3189613"/>
          <a:ext cx="3179563" cy="8746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en-US" sz="3500" b="0" i="0" kern="1200" dirty="0"/>
            <a:t>3.analysis</a:t>
          </a:r>
          <a:endParaRPr lang="en-US" sz="3500" kern="1200" dirty="0"/>
        </a:p>
      </dsp:txBody>
      <dsp:txXfrm>
        <a:off x="1225215" y="3232308"/>
        <a:ext cx="3094173" cy="789228"/>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427C20-933D-436B-BBF6-595269FB1F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88D6A429-0EF0-4DD1-A1B1-77AFB17A8F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9C998E6B-447B-4C4B-A88A-65D31016AEA4}"/>
              </a:ext>
            </a:extLst>
          </p:cNvPr>
          <p:cNvSpPr>
            <a:spLocks noGrp="1"/>
          </p:cNvSpPr>
          <p:nvPr>
            <p:ph type="dt" sz="half" idx="10"/>
          </p:nvPr>
        </p:nvSpPr>
        <p:spPr/>
        <p:txBody>
          <a:bodyPr/>
          <a:lstStyle/>
          <a:p>
            <a:fld id="{1D1C8D41-79C7-476B-8E19-6E93131D6B83}" type="datetimeFigureOut">
              <a:rPr lang="en-US" smtClean="0"/>
              <a:t>8/7/2025</a:t>
            </a:fld>
            <a:endParaRPr lang="en-US"/>
          </a:p>
        </p:txBody>
      </p:sp>
      <p:sp>
        <p:nvSpPr>
          <p:cNvPr id="5" name="Footer Placeholder 4">
            <a:extLst>
              <a:ext uri="{FF2B5EF4-FFF2-40B4-BE49-F238E27FC236}">
                <a16:creationId xmlns:a16="http://schemas.microsoft.com/office/drawing/2014/main" xmlns="" id="{42CA3FFF-9D9B-4425-A9B9-5F8074ED57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3348801-9F9C-4119-8D01-A04B2CC58BCC}"/>
              </a:ext>
            </a:extLst>
          </p:cNvPr>
          <p:cNvSpPr>
            <a:spLocks noGrp="1"/>
          </p:cNvSpPr>
          <p:nvPr>
            <p:ph type="sldNum" sz="quarter" idx="12"/>
          </p:nvPr>
        </p:nvSpPr>
        <p:spPr/>
        <p:txBody>
          <a:bodyPr/>
          <a:lstStyle/>
          <a:p>
            <a:fld id="{7C1A74B5-766E-4EE4-8482-2E91376FF1F6}" type="slidenum">
              <a:rPr lang="en-US" smtClean="0"/>
              <a:t>‹#›</a:t>
            </a:fld>
            <a:endParaRPr lang="en-US"/>
          </a:p>
        </p:txBody>
      </p:sp>
    </p:spTree>
    <p:extLst>
      <p:ext uri="{BB962C8B-B14F-4D97-AF65-F5344CB8AC3E}">
        <p14:creationId xmlns:p14="http://schemas.microsoft.com/office/powerpoint/2010/main" val="500431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699937-5CEA-4E69-A9AD-F233D72B81A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0F1DD1CA-1807-4CA9-A927-9042F59353D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9A32FED-7849-4C44-A676-BC69B3887D89}"/>
              </a:ext>
            </a:extLst>
          </p:cNvPr>
          <p:cNvSpPr>
            <a:spLocks noGrp="1"/>
          </p:cNvSpPr>
          <p:nvPr>
            <p:ph type="dt" sz="half" idx="10"/>
          </p:nvPr>
        </p:nvSpPr>
        <p:spPr/>
        <p:txBody>
          <a:bodyPr/>
          <a:lstStyle/>
          <a:p>
            <a:fld id="{1D1C8D41-79C7-476B-8E19-6E93131D6B83}" type="datetimeFigureOut">
              <a:rPr lang="en-US" smtClean="0"/>
              <a:t>8/7/2025</a:t>
            </a:fld>
            <a:endParaRPr lang="en-US"/>
          </a:p>
        </p:txBody>
      </p:sp>
      <p:sp>
        <p:nvSpPr>
          <p:cNvPr id="5" name="Footer Placeholder 4">
            <a:extLst>
              <a:ext uri="{FF2B5EF4-FFF2-40B4-BE49-F238E27FC236}">
                <a16:creationId xmlns:a16="http://schemas.microsoft.com/office/drawing/2014/main" xmlns="" id="{C413B7F5-2868-419A-9780-B54BA95CD2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2229AF3-D164-4042-AF14-0B090AACA7DE}"/>
              </a:ext>
            </a:extLst>
          </p:cNvPr>
          <p:cNvSpPr>
            <a:spLocks noGrp="1"/>
          </p:cNvSpPr>
          <p:nvPr>
            <p:ph type="sldNum" sz="quarter" idx="12"/>
          </p:nvPr>
        </p:nvSpPr>
        <p:spPr/>
        <p:txBody>
          <a:bodyPr/>
          <a:lstStyle/>
          <a:p>
            <a:fld id="{7C1A74B5-766E-4EE4-8482-2E91376FF1F6}" type="slidenum">
              <a:rPr lang="en-US" smtClean="0"/>
              <a:t>‹#›</a:t>
            </a:fld>
            <a:endParaRPr lang="en-US"/>
          </a:p>
        </p:txBody>
      </p:sp>
    </p:spTree>
    <p:extLst>
      <p:ext uri="{BB962C8B-B14F-4D97-AF65-F5344CB8AC3E}">
        <p14:creationId xmlns:p14="http://schemas.microsoft.com/office/powerpoint/2010/main" val="16115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3CEA0FA-673A-45C4-9C2F-ECAAA5E0EA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0BA750C-92F8-4226-8F63-750095A7C08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918257-5D03-4A57-864F-0D87DE2E8BDC}"/>
              </a:ext>
            </a:extLst>
          </p:cNvPr>
          <p:cNvSpPr>
            <a:spLocks noGrp="1"/>
          </p:cNvSpPr>
          <p:nvPr>
            <p:ph type="dt" sz="half" idx="10"/>
          </p:nvPr>
        </p:nvSpPr>
        <p:spPr/>
        <p:txBody>
          <a:bodyPr/>
          <a:lstStyle/>
          <a:p>
            <a:fld id="{1D1C8D41-79C7-476B-8E19-6E93131D6B83}" type="datetimeFigureOut">
              <a:rPr lang="en-US" smtClean="0"/>
              <a:t>8/7/2025</a:t>
            </a:fld>
            <a:endParaRPr lang="en-US"/>
          </a:p>
        </p:txBody>
      </p:sp>
      <p:sp>
        <p:nvSpPr>
          <p:cNvPr id="5" name="Footer Placeholder 4">
            <a:extLst>
              <a:ext uri="{FF2B5EF4-FFF2-40B4-BE49-F238E27FC236}">
                <a16:creationId xmlns:a16="http://schemas.microsoft.com/office/drawing/2014/main" xmlns="" id="{B090A7BA-0BE1-46D9-ADB1-34657EB87F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E48390F-0A07-456F-8EE3-F3F8CD878CDD}"/>
              </a:ext>
            </a:extLst>
          </p:cNvPr>
          <p:cNvSpPr>
            <a:spLocks noGrp="1"/>
          </p:cNvSpPr>
          <p:nvPr>
            <p:ph type="sldNum" sz="quarter" idx="12"/>
          </p:nvPr>
        </p:nvSpPr>
        <p:spPr/>
        <p:txBody>
          <a:bodyPr/>
          <a:lstStyle/>
          <a:p>
            <a:fld id="{7C1A74B5-766E-4EE4-8482-2E91376FF1F6}" type="slidenum">
              <a:rPr lang="en-US" smtClean="0"/>
              <a:t>‹#›</a:t>
            </a:fld>
            <a:endParaRPr lang="en-US"/>
          </a:p>
        </p:txBody>
      </p:sp>
    </p:spTree>
    <p:extLst>
      <p:ext uri="{BB962C8B-B14F-4D97-AF65-F5344CB8AC3E}">
        <p14:creationId xmlns:p14="http://schemas.microsoft.com/office/powerpoint/2010/main" val="4230300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FC924F-8209-4C6C-AA66-B71D9F8DBA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44A3D3C-8F3C-41A0-9A80-6128E7E3C44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2EAB1B9-27A4-4889-BA64-59FCD9FE7ED0}"/>
              </a:ext>
            </a:extLst>
          </p:cNvPr>
          <p:cNvSpPr>
            <a:spLocks noGrp="1"/>
          </p:cNvSpPr>
          <p:nvPr>
            <p:ph type="dt" sz="half" idx="10"/>
          </p:nvPr>
        </p:nvSpPr>
        <p:spPr/>
        <p:txBody>
          <a:bodyPr/>
          <a:lstStyle/>
          <a:p>
            <a:fld id="{1D1C8D41-79C7-476B-8E19-6E93131D6B83}" type="datetimeFigureOut">
              <a:rPr lang="en-US" smtClean="0"/>
              <a:t>8/7/2025</a:t>
            </a:fld>
            <a:endParaRPr lang="en-US"/>
          </a:p>
        </p:txBody>
      </p:sp>
      <p:sp>
        <p:nvSpPr>
          <p:cNvPr id="5" name="Footer Placeholder 4">
            <a:extLst>
              <a:ext uri="{FF2B5EF4-FFF2-40B4-BE49-F238E27FC236}">
                <a16:creationId xmlns:a16="http://schemas.microsoft.com/office/drawing/2014/main" xmlns="" id="{A4740709-C54B-49B4-92B7-D48EB20F82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87350A8-BB15-4C1D-8D40-7547D55FAD95}"/>
              </a:ext>
            </a:extLst>
          </p:cNvPr>
          <p:cNvSpPr>
            <a:spLocks noGrp="1"/>
          </p:cNvSpPr>
          <p:nvPr>
            <p:ph type="sldNum" sz="quarter" idx="12"/>
          </p:nvPr>
        </p:nvSpPr>
        <p:spPr/>
        <p:txBody>
          <a:bodyPr/>
          <a:lstStyle/>
          <a:p>
            <a:fld id="{7C1A74B5-766E-4EE4-8482-2E91376FF1F6}" type="slidenum">
              <a:rPr lang="en-US" smtClean="0"/>
              <a:t>‹#›</a:t>
            </a:fld>
            <a:endParaRPr lang="en-US"/>
          </a:p>
        </p:txBody>
      </p:sp>
    </p:spTree>
    <p:extLst>
      <p:ext uri="{BB962C8B-B14F-4D97-AF65-F5344CB8AC3E}">
        <p14:creationId xmlns:p14="http://schemas.microsoft.com/office/powerpoint/2010/main" val="3759815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8DBFA8-5EA1-48F1-B58F-0ADAFC1F39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EFFB2585-6303-4F85-93EE-247E8F8FDE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3ACA92B0-0767-4383-9D14-B2EFE91DD24B}"/>
              </a:ext>
            </a:extLst>
          </p:cNvPr>
          <p:cNvSpPr>
            <a:spLocks noGrp="1"/>
          </p:cNvSpPr>
          <p:nvPr>
            <p:ph type="dt" sz="half" idx="10"/>
          </p:nvPr>
        </p:nvSpPr>
        <p:spPr/>
        <p:txBody>
          <a:bodyPr/>
          <a:lstStyle/>
          <a:p>
            <a:fld id="{1D1C8D41-79C7-476B-8E19-6E93131D6B83}" type="datetimeFigureOut">
              <a:rPr lang="en-US" smtClean="0"/>
              <a:t>8/7/2025</a:t>
            </a:fld>
            <a:endParaRPr lang="en-US"/>
          </a:p>
        </p:txBody>
      </p:sp>
      <p:sp>
        <p:nvSpPr>
          <p:cNvPr id="5" name="Footer Placeholder 4">
            <a:extLst>
              <a:ext uri="{FF2B5EF4-FFF2-40B4-BE49-F238E27FC236}">
                <a16:creationId xmlns:a16="http://schemas.microsoft.com/office/drawing/2014/main" xmlns="" id="{F3036431-3A44-4293-A15F-0FA679722D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909AD85-80CD-4E94-B6AB-6A7F3122D0EF}"/>
              </a:ext>
            </a:extLst>
          </p:cNvPr>
          <p:cNvSpPr>
            <a:spLocks noGrp="1"/>
          </p:cNvSpPr>
          <p:nvPr>
            <p:ph type="sldNum" sz="quarter" idx="12"/>
          </p:nvPr>
        </p:nvSpPr>
        <p:spPr/>
        <p:txBody>
          <a:bodyPr/>
          <a:lstStyle/>
          <a:p>
            <a:fld id="{7C1A74B5-766E-4EE4-8482-2E91376FF1F6}" type="slidenum">
              <a:rPr lang="en-US" smtClean="0"/>
              <a:t>‹#›</a:t>
            </a:fld>
            <a:endParaRPr lang="en-US"/>
          </a:p>
        </p:txBody>
      </p:sp>
    </p:spTree>
    <p:extLst>
      <p:ext uri="{BB962C8B-B14F-4D97-AF65-F5344CB8AC3E}">
        <p14:creationId xmlns:p14="http://schemas.microsoft.com/office/powerpoint/2010/main" val="1057082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21D124-6A97-4030-8BF7-F0343FC853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9466CAF-C96E-44D8-95CF-AC40C54F02B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2539646-BFB2-4401-8FCE-6E7F2F5B30A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A89D585-5863-4FF7-8BD4-B8CE5B60D458}"/>
              </a:ext>
            </a:extLst>
          </p:cNvPr>
          <p:cNvSpPr>
            <a:spLocks noGrp="1"/>
          </p:cNvSpPr>
          <p:nvPr>
            <p:ph type="dt" sz="half" idx="10"/>
          </p:nvPr>
        </p:nvSpPr>
        <p:spPr/>
        <p:txBody>
          <a:bodyPr/>
          <a:lstStyle/>
          <a:p>
            <a:fld id="{1D1C8D41-79C7-476B-8E19-6E93131D6B83}" type="datetimeFigureOut">
              <a:rPr lang="en-US" smtClean="0"/>
              <a:t>8/7/2025</a:t>
            </a:fld>
            <a:endParaRPr lang="en-US"/>
          </a:p>
        </p:txBody>
      </p:sp>
      <p:sp>
        <p:nvSpPr>
          <p:cNvPr id="6" name="Footer Placeholder 5">
            <a:extLst>
              <a:ext uri="{FF2B5EF4-FFF2-40B4-BE49-F238E27FC236}">
                <a16:creationId xmlns:a16="http://schemas.microsoft.com/office/drawing/2014/main" xmlns="" id="{068EE159-2C78-4601-8F91-FCD9E9AE32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AD536B4-764B-49E1-B9C9-0C701A11C91E}"/>
              </a:ext>
            </a:extLst>
          </p:cNvPr>
          <p:cNvSpPr>
            <a:spLocks noGrp="1"/>
          </p:cNvSpPr>
          <p:nvPr>
            <p:ph type="sldNum" sz="quarter" idx="12"/>
          </p:nvPr>
        </p:nvSpPr>
        <p:spPr/>
        <p:txBody>
          <a:bodyPr/>
          <a:lstStyle/>
          <a:p>
            <a:fld id="{7C1A74B5-766E-4EE4-8482-2E91376FF1F6}" type="slidenum">
              <a:rPr lang="en-US" smtClean="0"/>
              <a:t>‹#›</a:t>
            </a:fld>
            <a:endParaRPr lang="en-US"/>
          </a:p>
        </p:txBody>
      </p:sp>
    </p:spTree>
    <p:extLst>
      <p:ext uri="{BB962C8B-B14F-4D97-AF65-F5344CB8AC3E}">
        <p14:creationId xmlns:p14="http://schemas.microsoft.com/office/powerpoint/2010/main" val="1192948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23951C-B6B8-42F9-9718-E9E82219B5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E0CEF2D3-836B-4142-92DE-C3A2456065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57B8DF38-6ADB-4BB1-826C-A850654F55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72C468EA-E8F2-4C21-B40D-81C0146FBA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5C5E88B5-61FB-47EF-9BDD-F05A62BD74F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E4EDDA3-0123-44EC-9723-4A331C5A4B94}"/>
              </a:ext>
            </a:extLst>
          </p:cNvPr>
          <p:cNvSpPr>
            <a:spLocks noGrp="1"/>
          </p:cNvSpPr>
          <p:nvPr>
            <p:ph type="dt" sz="half" idx="10"/>
          </p:nvPr>
        </p:nvSpPr>
        <p:spPr/>
        <p:txBody>
          <a:bodyPr/>
          <a:lstStyle/>
          <a:p>
            <a:fld id="{1D1C8D41-79C7-476B-8E19-6E93131D6B83}" type="datetimeFigureOut">
              <a:rPr lang="en-US" smtClean="0"/>
              <a:t>8/7/2025</a:t>
            </a:fld>
            <a:endParaRPr lang="en-US"/>
          </a:p>
        </p:txBody>
      </p:sp>
      <p:sp>
        <p:nvSpPr>
          <p:cNvPr id="8" name="Footer Placeholder 7">
            <a:extLst>
              <a:ext uri="{FF2B5EF4-FFF2-40B4-BE49-F238E27FC236}">
                <a16:creationId xmlns:a16="http://schemas.microsoft.com/office/drawing/2014/main" xmlns="" id="{19CEC141-0D7B-4989-A7EA-3726824BF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CEDA10B-77AF-44C5-9A53-00417B70566D}"/>
              </a:ext>
            </a:extLst>
          </p:cNvPr>
          <p:cNvSpPr>
            <a:spLocks noGrp="1"/>
          </p:cNvSpPr>
          <p:nvPr>
            <p:ph type="sldNum" sz="quarter" idx="12"/>
          </p:nvPr>
        </p:nvSpPr>
        <p:spPr/>
        <p:txBody>
          <a:bodyPr/>
          <a:lstStyle/>
          <a:p>
            <a:fld id="{7C1A74B5-766E-4EE4-8482-2E91376FF1F6}" type="slidenum">
              <a:rPr lang="en-US" smtClean="0"/>
              <a:t>‹#›</a:t>
            </a:fld>
            <a:endParaRPr lang="en-US"/>
          </a:p>
        </p:txBody>
      </p:sp>
    </p:spTree>
    <p:extLst>
      <p:ext uri="{BB962C8B-B14F-4D97-AF65-F5344CB8AC3E}">
        <p14:creationId xmlns:p14="http://schemas.microsoft.com/office/powerpoint/2010/main" val="106621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B21F3-7DA3-471E-84E1-5E556F0339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B8B88B1-D4A8-4D0D-8975-A5FE9337913C}"/>
              </a:ext>
            </a:extLst>
          </p:cNvPr>
          <p:cNvSpPr>
            <a:spLocks noGrp="1"/>
          </p:cNvSpPr>
          <p:nvPr>
            <p:ph type="dt" sz="half" idx="10"/>
          </p:nvPr>
        </p:nvSpPr>
        <p:spPr/>
        <p:txBody>
          <a:bodyPr/>
          <a:lstStyle/>
          <a:p>
            <a:fld id="{1D1C8D41-79C7-476B-8E19-6E93131D6B83}" type="datetimeFigureOut">
              <a:rPr lang="en-US" smtClean="0"/>
              <a:t>8/7/2025</a:t>
            </a:fld>
            <a:endParaRPr lang="en-US"/>
          </a:p>
        </p:txBody>
      </p:sp>
      <p:sp>
        <p:nvSpPr>
          <p:cNvPr id="4" name="Footer Placeholder 3">
            <a:extLst>
              <a:ext uri="{FF2B5EF4-FFF2-40B4-BE49-F238E27FC236}">
                <a16:creationId xmlns:a16="http://schemas.microsoft.com/office/drawing/2014/main" xmlns="" id="{1011C7A5-9976-4CBD-A42B-A3158B8211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9EE33CE-FE44-4764-B9F6-280E754DF7D2}"/>
              </a:ext>
            </a:extLst>
          </p:cNvPr>
          <p:cNvSpPr>
            <a:spLocks noGrp="1"/>
          </p:cNvSpPr>
          <p:nvPr>
            <p:ph type="sldNum" sz="quarter" idx="12"/>
          </p:nvPr>
        </p:nvSpPr>
        <p:spPr/>
        <p:txBody>
          <a:bodyPr/>
          <a:lstStyle/>
          <a:p>
            <a:fld id="{7C1A74B5-766E-4EE4-8482-2E91376FF1F6}" type="slidenum">
              <a:rPr lang="en-US" smtClean="0"/>
              <a:t>‹#›</a:t>
            </a:fld>
            <a:endParaRPr lang="en-US"/>
          </a:p>
        </p:txBody>
      </p:sp>
    </p:spTree>
    <p:extLst>
      <p:ext uri="{BB962C8B-B14F-4D97-AF65-F5344CB8AC3E}">
        <p14:creationId xmlns:p14="http://schemas.microsoft.com/office/powerpoint/2010/main" val="1758333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5D1208B-AC84-4ABD-9085-2F66332DC2E5}"/>
              </a:ext>
            </a:extLst>
          </p:cNvPr>
          <p:cNvSpPr>
            <a:spLocks noGrp="1"/>
          </p:cNvSpPr>
          <p:nvPr>
            <p:ph type="dt" sz="half" idx="10"/>
          </p:nvPr>
        </p:nvSpPr>
        <p:spPr/>
        <p:txBody>
          <a:bodyPr/>
          <a:lstStyle/>
          <a:p>
            <a:fld id="{1D1C8D41-79C7-476B-8E19-6E93131D6B83}" type="datetimeFigureOut">
              <a:rPr lang="en-US" smtClean="0"/>
              <a:t>8/7/2025</a:t>
            </a:fld>
            <a:endParaRPr lang="en-US"/>
          </a:p>
        </p:txBody>
      </p:sp>
      <p:sp>
        <p:nvSpPr>
          <p:cNvPr id="3" name="Footer Placeholder 2">
            <a:extLst>
              <a:ext uri="{FF2B5EF4-FFF2-40B4-BE49-F238E27FC236}">
                <a16:creationId xmlns:a16="http://schemas.microsoft.com/office/drawing/2014/main" xmlns="" id="{85999DAF-49DD-445F-86AA-4C2B42D6E0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7BB6983C-9994-410A-BBE8-06A31459ECBD}"/>
              </a:ext>
            </a:extLst>
          </p:cNvPr>
          <p:cNvSpPr>
            <a:spLocks noGrp="1"/>
          </p:cNvSpPr>
          <p:nvPr>
            <p:ph type="sldNum" sz="quarter" idx="12"/>
          </p:nvPr>
        </p:nvSpPr>
        <p:spPr/>
        <p:txBody>
          <a:bodyPr/>
          <a:lstStyle/>
          <a:p>
            <a:fld id="{7C1A74B5-766E-4EE4-8482-2E91376FF1F6}" type="slidenum">
              <a:rPr lang="en-US" smtClean="0"/>
              <a:t>‹#›</a:t>
            </a:fld>
            <a:endParaRPr lang="en-US"/>
          </a:p>
        </p:txBody>
      </p:sp>
    </p:spTree>
    <p:extLst>
      <p:ext uri="{BB962C8B-B14F-4D97-AF65-F5344CB8AC3E}">
        <p14:creationId xmlns:p14="http://schemas.microsoft.com/office/powerpoint/2010/main" val="3958603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7D03D1-E2BA-40DC-9DA7-F72A3F84DD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21E4523C-F13B-42FC-8874-405C4E0E83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4981AA71-F87E-49B5-B9E5-05508CACDB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1A37B3AF-5B61-4C62-AB2F-FC31E62EDEDA}"/>
              </a:ext>
            </a:extLst>
          </p:cNvPr>
          <p:cNvSpPr>
            <a:spLocks noGrp="1"/>
          </p:cNvSpPr>
          <p:nvPr>
            <p:ph type="dt" sz="half" idx="10"/>
          </p:nvPr>
        </p:nvSpPr>
        <p:spPr/>
        <p:txBody>
          <a:bodyPr/>
          <a:lstStyle/>
          <a:p>
            <a:fld id="{1D1C8D41-79C7-476B-8E19-6E93131D6B83}" type="datetimeFigureOut">
              <a:rPr lang="en-US" smtClean="0"/>
              <a:t>8/7/2025</a:t>
            </a:fld>
            <a:endParaRPr lang="en-US"/>
          </a:p>
        </p:txBody>
      </p:sp>
      <p:sp>
        <p:nvSpPr>
          <p:cNvPr id="6" name="Footer Placeholder 5">
            <a:extLst>
              <a:ext uri="{FF2B5EF4-FFF2-40B4-BE49-F238E27FC236}">
                <a16:creationId xmlns:a16="http://schemas.microsoft.com/office/drawing/2014/main" xmlns="" id="{A3818B3C-E515-4856-A4E6-5973C836F4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DF64B71-B857-4F42-8620-28B099659E2D}"/>
              </a:ext>
            </a:extLst>
          </p:cNvPr>
          <p:cNvSpPr>
            <a:spLocks noGrp="1"/>
          </p:cNvSpPr>
          <p:nvPr>
            <p:ph type="sldNum" sz="quarter" idx="12"/>
          </p:nvPr>
        </p:nvSpPr>
        <p:spPr/>
        <p:txBody>
          <a:bodyPr/>
          <a:lstStyle/>
          <a:p>
            <a:fld id="{7C1A74B5-766E-4EE4-8482-2E91376FF1F6}" type="slidenum">
              <a:rPr lang="en-US" smtClean="0"/>
              <a:t>‹#›</a:t>
            </a:fld>
            <a:endParaRPr lang="en-US"/>
          </a:p>
        </p:txBody>
      </p:sp>
    </p:spTree>
    <p:extLst>
      <p:ext uri="{BB962C8B-B14F-4D97-AF65-F5344CB8AC3E}">
        <p14:creationId xmlns:p14="http://schemas.microsoft.com/office/powerpoint/2010/main" val="1019270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CC2DEE-702F-4B92-AFE9-D7A3DAFCCC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4B9E70A9-09FA-4582-8462-8393079502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32D00D2-DABE-48FF-A6BE-5DE8DB6431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68C26F6B-E923-40A3-8E3A-39D3A42768FE}"/>
              </a:ext>
            </a:extLst>
          </p:cNvPr>
          <p:cNvSpPr>
            <a:spLocks noGrp="1"/>
          </p:cNvSpPr>
          <p:nvPr>
            <p:ph type="dt" sz="half" idx="10"/>
          </p:nvPr>
        </p:nvSpPr>
        <p:spPr/>
        <p:txBody>
          <a:bodyPr/>
          <a:lstStyle/>
          <a:p>
            <a:fld id="{1D1C8D41-79C7-476B-8E19-6E93131D6B83}" type="datetimeFigureOut">
              <a:rPr lang="en-US" smtClean="0"/>
              <a:t>8/7/2025</a:t>
            </a:fld>
            <a:endParaRPr lang="en-US"/>
          </a:p>
        </p:txBody>
      </p:sp>
      <p:sp>
        <p:nvSpPr>
          <p:cNvPr id="6" name="Footer Placeholder 5">
            <a:extLst>
              <a:ext uri="{FF2B5EF4-FFF2-40B4-BE49-F238E27FC236}">
                <a16:creationId xmlns:a16="http://schemas.microsoft.com/office/drawing/2014/main" xmlns="" id="{7D40B991-74A5-4403-A463-DA7C7B183E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53BC660-CFF1-40CA-8CAC-2DA988D62768}"/>
              </a:ext>
            </a:extLst>
          </p:cNvPr>
          <p:cNvSpPr>
            <a:spLocks noGrp="1"/>
          </p:cNvSpPr>
          <p:nvPr>
            <p:ph type="sldNum" sz="quarter" idx="12"/>
          </p:nvPr>
        </p:nvSpPr>
        <p:spPr/>
        <p:txBody>
          <a:bodyPr/>
          <a:lstStyle/>
          <a:p>
            <a:fld id="{7C1A74B5-766E-4EE4-8482-2E91376FF1F6}" type="slidenum">
              <a:rPr lang="en-US" smtClean="0"/>
              <a:t>‹#›</a:t>
            </a:fld>
            <a:endParaRPr lang="en-US"/>
          </a:p>
        </p:txBody>
      </p:sp>
    </p:spTree>
    <p:extLst>
      <p:ext uri="{BB962C8B-B14F-4D97-AF65-F5344CB8AC3E}">
        <p14:creationId xmlns:p14="http://schemas.microsoft.com/office/powerpoint/2010/main" val="2542108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9FC958A-8398-4443-811E-399BBF1820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49EB89B3-AA2A-43CD-8B48-40A043A8C8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A861BC3-D8F1-49B8-813C-B1D64E3C06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1C8D41-79C7-476B-8E19-6E93131D6B83}" type="datetimeFigureOut">
              <a:rPr lang="en-US" smtClean="0"/>
              <a:t>8/7/2025</a:t>
            </a:fld>
            <a:endParaRPr lang="en-US"/>
          </a:p>
        </p:txBody>
      </p:sp>
      <p:sp>
        <p:nvSpPr>
          <p:cNvPr id="5" name="Footer Placeholder 4">
            <a:extLst>
              <a:ext uri="{FF2B5EF4-FFF2-40B4-BE49-F238E27FC236}">
                <a16:creationId xmlns:a16="http://schemas.microsoft.com/office/drawing/2014/main" xmlns="" id="{7F50AF9E-153C-4B62-B535-437BD99F02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D5C537FC-A0CE-406C-A8A4-E66884496D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1A74B5-766E-4EE4-8482-2E91376FF1F6}" type="slidenum">
              <a:rPr lang="en-US" smtClean="0"/>
              <a:t>‹#›</a:t>
            </a:fld>
            <a:endParaRPr lang="en-US"/>
          </a:p>
        </p:txBody>
      </p:sp>
    </p:spTree>
    <p:extLst>
      <p:ext uri="{BB962C8B-B14F-4D97-AF65-F5344CB8AC3E}">
        <p14:creationId xmlns:p14="http://schemas.microsoft.com/office/powerpoint/2010/main" val="3757240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94D280-47FE-48CC-A888-91F1C1C94436}"/>
              </a:ext>
            </a:extLst>
          </p:cNvPr>
          <p:cNvSpPr>
            <a:spLocks noGrp="1"/>
          </p:cNvSpPr>
          <p:nvPr>
            <p:ph type="ctrTitle"/>
          </p:nvPr>
        </p:nvSpPr>
        <p:spPr/>
        <p:txBody>
          <a:bodyPr/>
          <a:lstStyle/>
          <a:p>
            <a:r>
              <a:rPr lang="en-US" b="1" dirty="0">
                <a:solidFill>
                  <a:srgbClr val="FF0000"/>
                </a:solidFill>
              </a:rPr>
              <a:t>SCIENTIFIC MANAGEMENT </a:t>
            </a:r>
          </a:p>
        </p:txBody>
      </p:sp>
      <p:sp>
        <p:nvSpPr>
          <p:cNvPr id="3" name="Subtitle 2">
            <a:extLst>
              <a:ext uri="{FF2B5EF4-FFF2-40B4-BE49-F238E27FC236}">
                <a16:creationId xmlns:a16="http://schemas.microsoft.com/office/drawing/2014/main" xmlns="" id="{6576635C-A2ED-4E17-9768-324E7438971C}"/>
              </a:ext>
            </a:extLst>
          </p:cNvPr>
          <p:cNvSpPr>
            <a:spLocks noGrp="1"/>
          </p:cNvSpPr>
          <p:nvPr>
            <p:ph type="subTitle" idx="1"/>
          </p:nvPr>
        </p:nvSpPr>
        <p:spPr/>
        <p:txBody>
          <a:bodyPr>
            <a:normAutofit lnSpcReduction="10000"/>
          </a:bodyPr>
          <a:lstStyle/>
          <a:p>
            <a:r>
              <a:rPr lang="en-US" dirty="0"/>
              <a:t>By</a:t>
            </a:r>
          </a:p>
          <a:p>
            <a:r>
              <a:rPr lang="en-US" dirty="0"/>
              <a:t>Dr. </a:t>
            </a:r>
            <a:r>
              <a:rPr lang="en-US" dirty="0" err="1"/>
              <a:t>Manjulata</a:t>
            </a:r>
            <a:r>
              <a:rPr lang="en-US" dirty="0"/>
              <a:t> Sao</a:t>
            </a:r>
          </a:p>
          <a:p>
            <a:r>
              <a:rPr lang="en-US" dirty="0"/>
              <a:t>Assistant Professor </a:t>
            </a:r>
          </a:p>
          <a:p>
            <a:r>
              <a:rPr lang="en-US" dirty="0" smtClean="0"/>
              <a:t>Govt. Dr</a:t>
            </a:r>
            <a:r>
              <a:rPr lang="en-US" dirty="0"/>
              <a:t>. W.W. Patankar Girls P.G. College </a:t>
            </a:r>
            <a:r>
              <a:rPr lang="en-US" dirty="0" smtClean="0"/>
              <a:t>, Durg (C.G.)</a:t>
            </a:r>
            <a:endParaRPr lang="en-US" dirty="0"/>
          </a:p>
        </p:txBody>
      </p:sp>
    </p:spTree>
    <p:extLst>
      <p:ext uri="{BB962C8B-B14F-4D97-AF65-F5344CB8AC3E}">
        <p14:creationId xmlns:p14="http://schemas.microsoft.com/office/powerpoint/2010/main" val="15422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77C0AE-BF46-41DF-A02E-0AF1AB0BF395}"/>
              </a:ext>
            </a:extLst>
          </p:cNvPr>
          <p:cNvSpPr>
            <a:spLocks noGrp="1"/>
          </p:cNvSpPr>
          <p:nvPr>
            <p:ph type="title"/>
          </p:nvPr>
        </p:nvSpPr>
        <p:spPr/>
        <p:txBody>
          <a:bodyPr/>
          <a:lstStyle/>
          <a:p>
            <a:r>
              <a:rPr lang="en-US" b="1" dirty="0">
                <a:solidFill>
                  <a:srgbClr val="FF0000"/>
                </a:solidFill>
              </a:rPr>
              <a:t>MEANING</a:t>
            </a:r>
            <a:r>
              <a:rPr lang="en-US" dirty="0"/>
              <a:t> - </a:t>
            </a:r>
          </a:p>
        </p:txBody>
      </p:sp>
      <p:sp>
        <p:nvSpPr>
          <p:cNvPr id="3" name="Content Placeholder 2">
            <a:extLst>
              <a:ext uri="{FF2B5EF4-FFF2-40B4-BE49-F238E27FC236}">
                <a16:creationId xmlns:a16="http://schemas.microsoft.com/office/drawing/2014/main" xmlns="" id="{FAABCDE9-7891-4745-9791-84BB6FD34654}"/>
              </a:ext>
            </a:extLst>
          </p:cNvPr>
          <p:cNvSpPr>
            <a:spLocks noGrp="1"/>
          </p:cNvSpPr>
          <p:nvPr>
            <p:ph idx="1"/>
          </p:nvPr>
        </p:nvSpPr>
        <p:spPr/>
        <p:txBody>
          <a:bodyPr>
            <a:normAutofit/>
          </a:bodyPr>
          <a:lstStyle/>
          <a:p>
            <a:r>
              <a:rPr lang="en-US" sz="3600" dirty="0"/>
              <a:t>Scientific management theory is a method of improving efficiency in the workforce. As its name implies, this management theory uses scientific methods to assess work processes</a:t>
            </a:r>
            <a:r>
              <a:rPr lang="en-US" dirty="0"/>
              <a:t>.</a:t>
            </a:r>
          </a:p>
        </p:txBody>
      </p:sp>
    </p:spTree>
    <p:extLst>
      <p:ext uri="{BB962C8B-B14F-4D97-AF65-F5344CB8AC3E}">
        <p14:creationId xmlns:p14="http://schemas.microsoft.com/office/powerpoint/2010/main" val="182336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7AF173-2695-47E1-8059-234233C2496B}"/>
              </a:ext>
            </a:extLst>
          </p:cNvPr>
          <p:cNvSpPr>
            <a:spLocks noGrp="1"/>
          </p:cNvSpPr>
          <p:nvPr>
            <p:ph type="title"/>
          </p:nvPr>
        </p:nvSpPr>
        <p:spPr/>
        <p:txBody>
          <a:bodyPr/>
          <a:lstStyle/>
          <a:p>
            <a:r>
              <a:rPr lang="en-US" b="1" dirty="0">
                <a:solidFill>
                  <a:srgbClr val="FF0000"/>
                </a:solidFill>
              </a:rPr>
              <a:t>STEPS OF SCIENTIFIC MANAGEMENT </a:t>
            </a:r>
            <a:r>
              <a:rPr lang="en-US" dirty="0"/>
              <a:t>- </a:t>
            </a:r>
          </a:p>
        </p:txBody>
      </p:sp>
      <p:graphicFrame>
        <p:nvGraphicFramePr>
          <p:cNvPr id="4" name="Content Placeholder 3">
            <a:extLst>
              <a:ext uri="{FF2B5EF4-FFF2-40B4-BE49-F238E27FC236}">
                <a16:creationId xmlns:a16="http://schemas.microsoft.com/office/drawing/2014/main" xmlns="" id="{7ABDF63C-DE7E-4D7E-99E5-11C9E7F28E8F}"/>
              </a:ext>
            </a:extLst>
          </p:cNvPr>
          <p:cNvGraphicFramePr>
            <a:graphicFrameLocks noGrp="1"/>
          </p:cNvGraphicFramePr>
          <p:nvPr>
            <p:ph idx="1"/>
            <p:extLst>
              <p:ext uri="{D42A27DB-BD31-4B8C-83A1-F6EECF244321}">
                <p14:modId xmlns:p14="http://schemas.microsoft.com/office/powerpoint/2010/main" val="150393020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8379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8E690B-92BB-49F1-AC7B-F1440D0B1A8A}"/>
              </a:ext>
            </a:extLst>
          </p:cNvPr>
          <p:cNvSpPr>
            <a:spLocks noGrp="1"/>
          </p:cNvSpPr>
          <p:nvPr>
            <p:ph type="title"/>
          </p:nvPr>
        </p:nvSpPr>
        <p:spPr/>
        <p:txBody>
          <a:bodyPr>
            <a:normAutofit fontScale="90000"/>
          </a:bodyPr>
          <a:lstStyle/>
          <a:p>
            <a:r>
              <a:rPr lang="en-US" b="1" dirty="0">
                <a:solidFill>
                  <a:srgbClr val="FF0000"/>
                </a:solidFill>
              </a:rPr>
              <a:t>Principles of Scientific Management</a:t>
            </a:r>
            <a:br>
              <a:rPr lang="en-US" b="1" dirty="0">
                <a:solidFill>
                  <a:srgbClr val="FF0000"/>
                </a:solidFill>
              </a:rPr>
            </a:br>
            <a:r>
              <a:rPr lang="en-US" b="1" dirty="0">
                <a:solidFill>
                  <a:srgbClr val="FF0000"/>
                </a:solidFill>
              </a:rPr>
              <a:t/>
            </a:r>
            <a:br>
              <a:rPr lang="en-US" b="1" dirty="0">
                <a:solidFill>
                  <a:srgbClr val="FF0000"/>
                </a:solidFill>
              </a:rPr>
            </a:br>
            <a:endParaRPr lang="en-US" b="1" dirty="0">
              <a:solidFill>
                <a:srgbClr val="FF0000"/>
              </a:solidFill>
            </a:endParaRPr>
          </a:p>
        </p:txBody>
      </p:sp>
      <p:sp>
        <p:nvSpPr>
          <p:cNvPr id="3" name="Content Placeholder 2">
            <a:extLst>
              <a:ext uri="{FF2B5EF4-FFF2-40B4-BE49-F238E27FC236}">
                <a16:creationId xmlns:a16="http://schemas.microsoft.com/office/drawing/2014/main" xmlns="" id="{CB7F1F58-7665-4EDD-926D-5D3DCF35FCB3}"/>
              </a:ext>
            </a:extLst>
          </p:cNvPr>
          <p:cNvSpPr>
            <a:spLocks noGrp="1"/>
          </p:cNvSpPr>
          <p:nvPr>
            <p:ph idx="1"/>
          </p:nvPr>
        </p:nvSpPr>
        <p:spPr>
          <a:xfrm>
            <a:off x="838200" y="1073426"/>
            <a:ext cx="10515600" cy="5103537"/>
          </a:xfrm>
        </p:spPr>
        <p:txBody>
          <a:bodyPr/>
          <a:lstStyle/>
          <a:p>
            <a:r>
              <a:rPr lang="en-US" b="1" dirty="0"/>
              <a:t>1.Choose methods based on science:</a:t>
            </a:r>
            <a:r>
              <a:rPr lang="en-US" dirty="0"/>
              <a:t> Use the scientific method to determine the most efficient way to complete a task. Focus on increasing productivity and profits.</a:t>
            </a:r>
          </a:p>
          <a:p>
            <a:endParaRPr lang="en-US" dirty="0"/>
          </a:p>
          <a:p>
            <a:r>
              <a:rPr lang="en-US" b="1" dirty="0"/>
              <a:t>2.Assign workers to tasks based on their natural skillset: </a:t>
            </a:r>
            <a:r>
              <a:rPr lang="en-US" dirty="0"/>
              <a:t>Get to know your workers, discover what they’re good at, and place them where their skills will be the most useful.</a:t>
            </a:r>
          </a:p>
          <a:p>
            <a:endParaRPr lang="en-US" dirty="0"/>
          </a:p>
          <a:p>
            <a:endParaRPr lang="en-US" dirty="0"/>
          </a:p>
          <a:p>
            <a:endParaRPr lang="en-US" dirty="0"/>
          </a:p>
        </p:txBody>
      </p:sp>
    </p:spTree>
    <p:extLst>
      <p:ext uri="{BB962C8B-B14F-4D97-AF65-F5344CB8AC3E}">
        <p14:creationId xmlns:p14="http://schemas.microsoft.com/office/powerpoint/2010/main" val="1763286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2EEBCD5-285E-42FD-A09C-ECFF845012C0}"/>
              </a:ext>
            </a:extLst>
          </p:cNvPr>
          <p:cNvSpPr>
            <a:spLocks noGrp="1"/>
          </p:cNvSpPr>
          <p:nvPr>
            <p:ph idx="1"/>
          </p:nvPr>
        </p:nvSpPr>
        <p:spPr>
          <a:xfrm>
            <a:off x="838200" y="397565"/>
            <a:ext cx="10515600" cy="5779398"/>
          </a:xfrm>
        </p:spPr>
        <p:txBody>
          <a:bodyPr/>
          <a:lstStyle/>
          <a:p>
            <a:pPr marL="0" indent="0">
              <a:buNone/>
            </a:pPr>
            <a:endParaRPr lang="en-US" b="1" dirty="0"/>
          </a:p>
          <a:p>
            <a:pPr marL="0" indent="0">
              <a:buNone/>
            </a:pPr>
            <a:r>
              <a:rPr lang="en-US" b="1" dirty="0"/>
              <a:t>3.Monitor your workers’ performance: </a:t>
            </a:r>
            <a:r>
              <a:rPr lang="en-US" dirty="0"/>
              <a:t>Observe what your workers are doing while they are on the clock so that you can quickly address any problems. If some workers are confused or unproductive, it is up to their managers to step in and fix the issue.</a:t>
            </a:r>
          </a:p>
          <a:p>
            <a:endParaRPr lang="en-US" dirty="0"/>
          </a:p>
          <a:p>
            <a:pPr marL="0" indent="0">
              <a:buNone/>
            </a:pPr>
            <a:r>
              <a:rPr lang="en-US" b="1" dirty="0"/>
              <a:t>4.Divide workloads appropriately between workers and managers:</a:t>
            </a:r>
            <a:r>
              <a:rPr lang="en-US" dirty="0"/>
              <a:t> Make sure that managers understand how to plan and train workers and that workers understand how to implement those plans.</a:t>
            </a:r>
          </a:p>
          <a:p>
            <a:endParaRPr lang="en-US" dirty="0"/>
          </a:p>
        </p:txBody>
      </p:sp>
    </p:spTree>
    <p:extLst>
      <p:ext uri="{BB962C8B-B14F-4D97-AF65-F5344CB8AC3E}">
        <p14:creationId xmlns:p14="http://schemas.microsoft.com/office/powerpoint/2010/main" val="5646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0968B5-7A43-4DFE-B6B1-85D2E41938F1}"/>
              </a:ext>
            </a:extLst>
          </p:cNvPr>
          <p:cNvSpPr>
            <a:spLocks noGrp="1"/>
          </p:cNvSpPr>
          <p:nvPr>
            <p:ph type="title"/>
          </p:nvPr>
        </p:nvSpPr>
        <p:spPr/>
        <p:txBody>
          <a:bodyPr>
            <a:normAutofit fontScale="90000"/>
          </a:bodyPr>
          <a:lstStyle/>
          <a:p>
            <a:r>
              <a:rPr lang="en-US" b="1" dirty="0">
                <a:solidFill>
                  <a:srgbClr val="FF0000"/>
                </a:solidFill>
              </a:rPr>
              <a:t>Goals and Objectives of Scientific Management</a:t>
            </a:r>
            <a:r>
              <a:rPr lang="en-US" b="1" dirty="0"/>
              <a:t/>
            </a:r>
            <a:br>
              <a:rPr lang="en-US" b="1" dirty="0"/>
            </a:br>
            <a:endParaRPr lang="en-US" dirty="0"/>
          </a:p>
        </p:txBody>
      </p:sp>
      <p:sp>
        <p:nvSpPr>
          <p:cNvPr id="3" name="Content Placeholder 2">
            <a:extLst>
              <a:ext uri="{FF2B5EF4-FFF2-40B4-BE49-F238E27FC236}">
                <a16:creationId xmlns:a16="http://schemas.microsoft.com/office/drawing/2014/main" xmlns="" id="{94C73512-7A68-457E-8203-B372A5A1B7C5}"/>
              </a:ext>
            </a:extLst>
          </p:cNvPr>
          <p:cNvSpPr>
            <a:spLocks noGrp="1"/>
          </p:cNvSpPr>
          <p:nvPr>
            <p:ph idx="1"/>
          </p:nvPr>
        </p:nvSpPr>
        <p:spPr/>
        <p:txBody>
          <a:bodyPr/>
          <a:lstStyle/>
          <a:p>
            <a:r>
              <a:rPr lang="en-US" dirty="0"/>
              <a:t>The primary goal of scientific management is to increase efficiency. When Taylor began his scientific management experiments, he focused on increasing efficiency by reducing the amount of time needed to perform tasks. This was a good first step, but there’s a lot more to improving efficiency than just decreasing work time. Since Taylor’s time, other innovators have found more ways to increase efficiency, such as implementing automation software.</a:t>
            </a:r>
          </a:p>
        </p:txBody>
      </p:sp>
    </p:spTree>
    <p:extLst>
      <p:ext uri="{BB962C8B-B14F-4D97-AF65-F5344CB8AC3E}">
        <p14:creationId xmlns:p14="http://schemas.microsoft.com/office/powerpoint/2010/main" val="3479041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BAFDDDA-8579-40F5-BE37-1A2A8DC8480C}"/>
              </a:ext>
            </a:extLst>
          </p:cNvPr>
          <p:cNvSpPr>
            <a:spLocks noGrp="1"/>
          </p:cNvSpPr>
          <p:nvPr>
            <p:ph idx="1"/>
          </p:nvPr>
        </p:nvSpPr>
        <p:spPr>
          <a:xfrm>
            <a:off x="838200" y="530087"/>
            <a:ext cx="10515600" cy="5646876"/>
          </a:xfrm>
        </p:spPr>
        <p:txBody>
          <a:bodyPr/>
          <a:lstStyle/>
          <a:p>
            <a:endParaRPr lang="en-US" dirty="0"/>
          </a:p>
          <a:p>
            <a:endParaRPr lang="en-US" dirty="0"/>
          </a:p>
          <a:p>
            <a:endParaRPr lang="en-US" dirty="0"/>
          </a:p>
          <a:p>
            <a:r>
              <a:rPr lang="en-US" dirty="0"/>
              <a:t>Another objective of scientific management theory is increasing profits. If everyone is working as efficiently as possible, then they should be able to produce huge amounts of high-quality products. That translates into more sales and bigger profit margins.</a:t>
            </a:r>
          </a:p>
        </p:txBody>
      </p:sp>
    </p:spTree>
    <p:extLst>
      <p:ext uri="{BB962C8B-B14F-4D97-AF65-F5344CB8AC3E}">
        <p14:creationId xmlns:p14="http://schemas.microsoft.com/office/powerpoint/2010/main" val="854014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300E637-E573-4300-B0D6-0AB1C050B85A}"/>
              </a:ext>
            </a:extLst>
          </p:cNvPr>
          <p:cNvSpPr>
            <a:spLocks noGrp="1"/>
          </p:cNvSpPr>
          <p:nvPr>
            <p:ph idx="1"/>
          </p:nvPr>
        </p:nvSpPr>
        <p:spPr>
          <a:xfrm>
            <a:off x="838200" y="357809"/>
            <a:ext cx="10515600" cy="5819154"/>
          </a:xfrm>
        </p:spPr>
        <p:txBody>
          <a:bodyPr>
            <a:normAutofit/>
          </a:bodyPr>
          <a:lstStyle/>
          <a:p>
            <a:pPr fontAlgn="base"/>
            <a:r>
              <a:rPr lang="en-US" dirty="0"/>
              <a:t>1. It provides trained minds for attaining a higher degree of excellence in all branches of shop management.</a:t>
            </a:r>
          </a:p>
          <a:p>
            <a:pPr fontAlgn="base"/>
            <a:endParaRPr lang="en-US" dirty="0"/>
          </a:p>
          <a:p>
            <a:pPr fontAlgn="base"/>
            <a:r>
              <a:rPr lang="en-US" dirty="0"/>
              <a:t>2. It improves such things as equipment, tools and materials, working conditions and methods of working.</a:t>
            </a:r>
          </a:p>
          <a:p>
            <a:pPr fontAlgn="base"/>
            <a:endParaRPr lang="en-US" dirty="0"/>
          </a:p>
          <a:p>
            <a:pPr fontAlgn="base"/>
            <a:r>
              <a:rPr lang="en-US" dirty="0"/>
              <a:t>3. It completely </a:t>
            </a:r>
            <a:r>
              <a:rPr lang="en-US" dirty="0" err="1"/>
              <a:t>revolutionises</a:t>
            </a:r>
            <a:r>
              <a:rPr lang="en-US" dirty="0"/>
              <a:t> and improves layout, routine, scheduling, nomenclature, purchasing, store-keeping and accounting.</a:t>
            </a:r>
          </a:p>
          <a:p>
            <a:pPr fontAlgn="base"/>
            <a:endParaRPr lang="en-US" dirty="0"/>
          </a:p>
          <a:p>
            <a:endParaRPr lang="en-US" dirty="0"/>
          </a:p>
        </p:txBody>
      </p:sp>
    </p:spTree>
    <p:extLst>
      <p:ext uri="{BB962C8B-B14F-4D97-AF65-F5344CB8AC3E}">
        <p14:creationId xmlns:p14="http://schemas.microsoft.com/office/powerpoint/2010/main" val="331819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678FCD-E399-4DF4-B1C4-F605926A1006}"/>
              </a:ext>
            </a:extLst>
          </p:cNvPr>
          <p:cNvSpPr>
            <a:spLocks noGrp="1"/>
          </p:cNvSpPr>
          <p:nvPr>
            <p:ph idx="1"/>
          </p:nvPr>
        </p:nvSpPr>
        <p:spPr>
          <a:xfrm>
            <a:off x="838200" y="410817"/>
            <a:ext cx="10515600" cy="5766146"/>
          </a:xfrm>
        </p:spPr>
        <p:txBody>
          <a:bodyPr/>
          <a:lstStyle/>
          <a:p>
            <a:pPr fontAlgn="base"/>
            <a:r>
              <a:rPr lang="en-US" dirty="0"/>
              <a:t>4. A greater correlation between agencies of control makes for dependable operation which protects against delays, mistakes, accident and neglect.</a:t>
            </a:r>
          </a:p>
          <a:p>
            <a:pPr fontAlgn="base"/>
            <a:endParaRPr lang="en-US" dirty="0"/>
          </a:p>
          <a:p>
            <a:pPr fontAlgn="base"/>
            <a:r>
              <a:rPr lang="en-US" dirty="0"/>
              <a:t>5. Its promptness provides timely instructions, constant guidance, immediate goals and prompt rewards.</a:t>
            </a:r>
          </a:p>
          <a:p>
            <a:pPr fontAlgn="base"/>
            <a:endParaRPr lang="en-US" dirty="0"/>
          </a:p>
          <a:p>
            <a:pPr fontAlgn="base"/>
            <a:r>
              <a:rPr lang="en-US" dirty="0"/>
              <a:t>6.””Its search for fact and principle tends to eliminate arbitrary rule</a:t>
            </a:r>
          </a:p>
          <a:p>
            <a:pPr fontAlgn="base"/>
            <a:endParaRPr lang="en-US" dirty="0"/>
          </a:p>
          <a:p>
            <a:endParaRPr lang="en-US" dirty="0"/>
          </a:p>
        </p:txBody>
      </p:sp>
    </p:spTree>
    <p:extLst>
      <p:ext uri="{BB962C8B-B14F-4D97-AF65-F5344CB8AC3E}">
        <p14:creationId xmlns:p14="http://schemas.microsoft.com/office/powerpoint/2010/main" val="702734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324</Words>
  <Application>Microsoft Office PowerPoint</Application>
  <PresentationFormat>Custom</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SCIENTIFIC MANAGEMENT </vt:lpstr>
      <vt:lpstr>MEANING - </vt:lpstr>
      <vt:lpstr>STEPS OF SCIENTIFIC MANAGEMENT - </vt:lpstr>
      <vt:lpstr>Principles of Scientific Management  </vt:lpstr>
      <vt:lpstr>PowerPoint Presentation</vt:lpstr>
      <vt:lpstr>Goals and Objectives of Scientific Management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MANAGEMENT</dc:title>
  <dc:creator>aparajita sharma</dc:creator>
  <cp:lastModifiedBy>acer</cp:lastModifiedBy>
  <cp:revision>6</cp:revision>
  <dcterms:created xsi:type="dcterms:W3CDTF">2023-08-22T06:39:45Z</dcterms:created>
  <dcterms:modified xsi:type="dcterms:W3CDTF">2025-08-07T07:28:24Z</dcterms:modified>
</cp:coreProperties>
</file>